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5" d="100"/>
          <a:sy n="115" d="100"/>
        </p:scale>
        <p:origin x="43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1740046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386992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3327488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AE3276E-3A25-494F-B75F-E46ECDA9A1BD}" type="datetimeFigureOut">
              <a:rPr lang="ru-RU" smtClean="0"/>
              <a:t>27.10.2020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2919993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AE3276E-3A25-494F-B75F-E46ECDA9A1BD}" type="datetimeFigureOut">
              <a:rPr lang="ru-RU" smtClean="0"/>
              <a:t>27.10.2020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173748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AE3276E-3A25-494F-B75F-E46ECDA9A1BD}" type="datetimeFigureOut">
              <a:rPr lang="ru-RU" smtClean="0"/>
              <a:t>27.10.2020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309790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E3276E-3A25-494F-B75F-E46ECDA9A1BD}" type="datetimeFigureOut">
              <a:rPr lang="ru-RU" smtClean="0"/>
              <a:t>27.10.2020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2824391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AE3276E-3A25-494F-B75F-E46ECDA9A1BD}" type="datetimeFigureOut">
              <a:rPr lang="ru-RU" smtClean="0"/>
              <a:t>27.10.2020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37747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AE3276E-3A25-494F-B75F-E46ECDA9A1BD}" type="datetimeFigureOut">
              <a:rPr lang="ru-RU" smtClean="0"/>
              <a:t>27.10.2020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2535930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AE3276E-3A25-494F-B75F-E46ECDA9A1BD}" type="datetimeFigureOut">
              <a:rPr lang="ru-RU" smtClean="0"/>
              <a:t>27.10.2020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2063028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222768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2415492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3586057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3882611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166431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3512377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AE3276E-3A25-494F-B75F-E46ECDA9A1BD}" type="datetimeFigureOut">
              <a:rPr lang="ru-RU" smtClean="0"/>
              <a:t>27.10.2020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762429-AAB3-4BAA-9A17-1A41DB62B1EE}" type="slidenum">
              <a:rPr lang="ru-RU" smtClean="0"/>
              <a:t>‹#›</a:t>
            </a:fld>
            <a:endParaRPr lang="ru-RU"/>
          </a:p>
        </p:txBody>
      </p:sp>
    </p:spTree>
    <p:extLst>
      <p:ext uri="{BB962C8B-B14F-4D97-AF65-F5344CB8AC3E}">
        <p14:creationId xmlns:p14="http://schemas.microsoft.com/office/powerpoint/2010/main" val="758507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AE3276E-3A25-494F-B75F-E46ECDA9A1BD}" type="datetimeFigureOut">
              <a:rPr lang="ru-RU" smtClean="0"/>
              <a:t>27.10.2020</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A762429-AAB3-4BAA-9A17-1A41DB62B1EE}" type="slidenum">
              <a:rPr lang="ru-RU" smtClean="0"/>
              <a:t>‹#›</a:t>
            </a:fld>
            <a:endParaRPr lang="ru-RU"/>
          </a:p>
        </p:txBody>
      </p:sp>
    </p:spTree>
    <p:extLst>
      <p:ext uri="{BB962C8B-B14F-4D97-AF65-F5344CB8AC3E}">
        <p14:creationId xmlns:p14="http://schemas.microsoft.com/office/powerpoint/2010/main" val="3467850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b="1" dirty="0">
                <a:solidFill>
                  <a:srgbClr val="0070C0"/>
                </a:solidFill>
                <a:effectLst>
                  <a:outerShdw blurRad="38100" dist="38100" dir="2700000" algn="tl">
                    <a:srgbClr val="000000">
                      <a:alpha val="43137"/>
                    </a:srgbClr>
                  </a:outerShdw>
                </a:effectLst>
              </a:rPr>
              <a:t>Надстройка и перемещение зданий</a:t>
            </a:r>
            <a:br>
              <a:rPr lang="ru-RU" b="1" dirty="0">
                <a:solidFill>
                  <a:srgbClr val="0070C0"/>
                </a:solidFill>
                <a:effectLst>
                  <a:outerShdw blurRad="38100" dist="38100" dir="2700000" algn="tl">
                    <a:srgbClr val="000000">
                      <a:alpha val="43137"/>
                    </a:srgbClr>
                  </a:outerShdw>
                </a:effectLst>
              </a:rPr>
            </a:br>
            <a:endParaRPr lang="ru-RU" dirty="0"/>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val="4049019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000" dirty="0" smtClean="0"/>
              <a:t>Передвижка зданий</a:t>
            </a:r>
            <a:endParaRPr lang="ru-RU" sz="30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4311" y="2535378"/>
            <a:ext cx="4259666" cy="3124200"/>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0241" y="2535378"/>
            <a:ext cx="4612783" cy="3136692"/>
          </a:xfrm>
          <a:prstGeom prst="rect">
            <a:avLst/>
          </a:prstGeom>
        </p:spPr>
      </p:pic>
    </p:spTree>
    <p:extLst>
      <p:ext uri="{BB962C8B-B14F-4D97-AF65-F5344CB8AC3E}">
        <p14:creationId xmlns:p14="http://schemas.microsoft.com/office/powerpoint/2010/main" val="2455433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3000" dirty="0"/>
              <a:t>С</a:t>
            </a:r>
            <a:r>
              <a:rPr lang="ru-RU" sz="3000" dirty="0" smtClean="0"/>
              <a:t>овокупность </a:t>
            </a:r>
            <a:r>
              <a:rPr lang="ru-RU" sz="3000" dirty="0"/>
              <a:t>инженерно-технических и строительных работ, проводимых с целью изменения местоположения строений.</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4710" y="2643053"/>
            <a:ext cx="5057339" cy="3515697"/>
          </a:xfrm>
        </p:spPr>
      </p:pic>
      <p:sp>
        <p:nvSpPr>
          <p:cNvPr id="5" name="Прямоугольник 4"/>
          <p:cNvSpPr/>
          <p:nvPr/>
        </p:nvSpPr>
        <p:spPr>
          <a:xfrm>
            <a:off x="7340956" y="2643053"/>
            <a:ext cx="3580327" cy="1477328"/>
          </a:xfrm>
          <a:prstGeom prst="rect">
            <a:avLst/>
          </a:prstGeom>
        </p:spPr>
        <p:txBody>
          <a:bodyPr wrap="square">
            <a:spAutoFit/>
          </a:bodyPr>
          <a:lstStyle/>
          <a:p>
            <a:pPr algn="just"/>
            <a:r>
              <a:rPr lang="ru-RU" b="0" i="0" dirty="0" smtClean="0">
                <a:effectLst/>
                <a:latin typeface="Arial" panose="020B0604020202020204" pitchFamily="34" charset="0"/>
              </a:rPr>
              <a:t>Перемещения исторического здания церкви XIX века на тележке с гидравлическим приводом в городе </a:t>
            </a:r>
            <a:r>
              <a:rPr lang="ru-RU" b="0" i="0" u="none" strike="noStrike" dirty="0" err="1" smtClean="0">
                <a:effectLst/>
                <a:latin typeface="Arial" panose="020B0604020202020204" pitchFamily="34" charset="0"/>
              </a:rPr>
              <a:t>Сейлем</a:t>
            </a:r>
            <a:r>
              <a:rPr lang="ru-RU" b="0" i="0" dirty="0" smtClean="0">
                <a:effectLst/>
                <a:latin typeface="Arial" panose="020B0604020202020204" pitchFamily="34" charset="0"/>
              </a:rPr>
              <a:t>, штат </a:t>
            </a:r>
            <a:r>
              <a:rPr lang="ru-RU" b="0" i="0" u="none" strike="noStrike" dirty="0" smtClean="0">
                <a:effectLst/>
                <a:latin typeface="Arial" panose="020B0604020202020204" pitchFamily="34" charset="0"/>
              </a:rPr>
              <a:t>Массачусетс</a:t>
            </a:r>
            <a:endParaRPr lang="ru-RU" dirty="0"/>
          </a:p>
        </p:txBody>
      </p:sp>
    </p:spTree>
    <p:extLst>
      <p:ext uri="{BB962C8B-B14F-4D97-AF65-F5344CB8AC3E}">
        <p14:creationId xmlns:p14="http://schemas.microsoft.com/office/powerpoint/2010/main" val="632666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3000" dirty="0"/>
              <a:t>Перемещение из одного места в другое может производиться одним из двух основных способов: путём разборки объекта и его сборки в пункте назначения, или же путём транспортировки объекта целиком.</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72998" y="2857500"/>
            <a:ext cx="3683893" cy="3099983"/>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4311" y="2857500"/>
            <a:ext cx="4880825" cy="3099983"/>
          </a:xfrm>
          <a:prstGeom prst="rect">
            <a:avLst/>
          </a:prstGeom>
        </p:spPr>
      </p:pic>
      <p:sp>
        <p:nvSpPr>
          <p:cNvPr id="6" name="TextBox 5"/>
          <p:cNvSpPr txBox="1"/>
          <p:nvPr/>
        </p:nvSpPr>
        <p:spPr>
          <a:xfrm>
            <a:off x="3612298" y="5957483"/>
            <a:ext cx="275283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dirty="0" smtClean="0"/>
              <a:t>    Дом Сытина, 1979 год</a:t>
            </a:r>
            <a:endParaRPr lang="ru-RU" dirty="0"/>
          </a:p>
        </p:txBody>
      </p:sp>
      <p:sp>
        <p:nvSpPr>
          <p:cNvPr id="7" name="TextBox 6"/>
          <p:cNvSpPr txBox="1"/>
          <p:nvPr/>
        </p:nvSpPr>
        <p:spPr>
          <a:xfrm>
            <a:off x="7172997" y="5957483"/>
            <a:ext cx="3683893"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dirty="0" smtClean="0"/>
              <a:t>Жилой дом на Садовнической, 1937 год</a:t>
            </a:r>
            <a:endParaRPr lang="ru-RU" dirty="0"/>
          </a:p>
        </p:txBody>
      </p:sp>
    </p:spTree>
    <p:extLst>
      <p:ext uri="{BB962C8B-B14F-4D97-AF65-F5344CB8AC3E}">
        <p14:creationId xmlns:p14="http://schemas.microsoft.com/office/powerpoint/2010/main" val="3882889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61584" y="1031382"/>
            <a:ext cx="10018713" cy="3124201"/>
          </a:xfrm>
        </p:spPr>
        <p:txBody>
          <a:bodyPr>
            <a:noAutofit/>
          </a:bodyPr>
          <a:lstStyle/>
          <a:p>
            <a:pPr marL="0" indent="0" algn="just">
              <a:buNone/>
            </a:pPr>
            <a:endParaRPr lang="ru-RU" sz="3000" dirty="0" smtClean="0"/>
          </a:p>
          <a:p>
            <a:pPr marL="0" indent="0" algn="just">
              <a:buNone/>
            </a:pPr>
            <a:endParaRPr lang="ru-RU" sz="3000" dirty="0"/>
          </a:p>
          <a:p>
            <a:pPr marL="0" indent="0" algn="just">
              <a:buNone/>
            </a:pPr>
            <a:r>
              <a:rPr lang="ru-RU" sz="3000" dirty="0" smtClean="0"/>
              <a:t>Во </a:t>
            </a:r>
            <a:r>
              <a:rPr lang="ru-RU" sz="3000" dirty="0"/>
              <a:t>втором случае не предусматривается не только полной разборки зданий, но и внесения каких бы то ни было значительных структурных изменений в конструкцию здания и вмешательств в архитектурно-художественные элементы. Если расстояние невелико, здание может быть помещено на временные рельсовые тележки. В противном случае используются колёсные платформы. Подобные перемещения могут быть достаточно сложными и требуют удаления выступающих частей здания, таких как </a:t>
            </a:r>
            <a:r>
              <a:rPr lang="ru-RU" sz="3000" dirty="0" smtClean="0"/>
              <a:t>дымовые трубы, </a:t>
            </a:r>
            <a:r>
              <a:rPr lang="ru-RU" sz="3000" dirty="0"/>
              <a:t>а также препятствий на пути, таких как </a:t>
            </a:r>
            <a:r>
              <a:rPr lang="ru-RU" sz="3000" dirty="0" smtClean="0"/>
              <a:t>линии электропередачи</a:t>
            </a:r>
            <a:r>
              <a:rPr lang="ru-RU" sz="3000" dirty="0"/>
              <a:t> или деревья. В некоторых случаях передвижка зданий осуществляется без выселения проживающих в нём людей.</a:t>
            </a:r>
          </a:p>
        </p:txBody>
      </p:sp>
    </p:spTree>
    <p:extLst>
      <p:ext uri="{BB962C8B-B14F-4D97-AF65-F5344CB8AC3E}">
        <p14:creationId xmlns:p14="http://schemas.microsoft.com/office/powerpoint/2010/main" val="1383948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84311" y="1804115"/>
            <a:ext cx="10018713" cy="3124201"/>
          </a:xfrm>
        </p:spPr>
        <p:txBody>
          <a:bodyPr>
            <a:noAutofit/>
          </a:bodyPr>
          <a:lstStyle/>
          <a:p>
            <a:pPr marL="0" indent="0" algn="just">
              <a:buNone/>
            </a:pPr>
            <a:r>
              <a:rPr lang="ru-RU" sz="3000" dirty="0"/>
              <a:t>Причины перемещения зданий могут быть самыми разными: от причин коммерческого характера (например, для улучшения вида), до задач сохранения ценных или исторически значимых зданий. Перемещения могут быть сделаны просто по желанию владельца, или для отделения здания от участка земли, на котором оно стоит. Передвижка зданий, как правило, выполняется в том случае, если изначальное местоположение здания было выбрано неудачно, и его перемещение предпочтительно с точки зрения </a:t>
            </a:r>
            <a:r>
              <a:rPr lang="ru-RU" sz="3000" dirty="0" smtClean="0"/>
              <a:t>градостроительства, </a:t>
            </a:r>
            <a:r>
              <a:rPr lang="ru-RU" sz="3000" dirty="0"/>
              <a:t>для приведения планировки районов в соответствие </a:t>
            </a:r>
            <a:r>
              <a:rPr lang="ru-RU" sz="3000" dirty="0" smtClean="0"/>
              <a:t>генеральному планированию.</a:t>
            </a:r>
            <a:endParaRPr lang="ru-RU" sz="3000" dirty="0"/>
          </a:p>
        </p:txBody>
      </p:sp>
    </p:spTree>
    <p:extLst>
      <p:ext uri="{BB962C8B-B14F-4D97-AF65-F5344CB8AC3E}">
        <p14:creationId xmlns:p14="http://schemas.microsoft.com/office/powerpoint/2010/main" val="79820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3000" dirty="0"/>
              <a:t>Передвижение здания «</a:t>
            </a:r>
            <a:r>
              <a:rPr lang="ru-RU" sz="3000" dirty="0" err="1"/>
              <a:t>Гильдебранд</a:t>
            </a:r>
            <a:r>
              <a:rPr lang="ru-RU" sz="3000" dirty="0"/>
              <a:t>» с помощью паровой тяги. Германская карточка </a:t>
            </a:r>
            <a:r>
              <a:rPr lang="ru-RU" sz="3000" dirty="0" smtClean="0"/>
              <a:t>1900 года.</a:t>
            </a:r>
            <a:endParaRPr lang="ru-RU" sz="30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4320" y="2229117"/>
            <a:ext cx="6618773" cy="4289945"/>
          </a:xfrm>
        </p:spPr>
      </p:pic>
    </p:spTree>
    <p:extLst>
      <p:ext uri="{BB962C8B-B14F-4D97-AF65-F5344CB8AC3E}">
        <p14:creationId xmlns:p14="http://schemas.microsoft.com/office/powerpoint/2010/main" val="395887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3000" dirty="0"/>
              <a:t>Передвижка Саввинского подворья на Тверской (Горького) улице (</a:t>
            </a:r>
            <a:r>
              <a:rPr lang="ru-RU" sz="3000" dirty="0" err="1"/>
              <a:t>бывш</a:t>
            </a:r>
            <a:r>
              <a:rPr lang="ru-RU" sz="3000" dirty="0"/>
              <a:t>. дом 24, ныне во дворе дома 6).</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11566" y="2438399"/>
            <a:ext cx="5764201" cy="3876426"/>
          </a:xfrm>
        </p:spPr>
      </p:pic>
    </p:spTree>
    <p:extLst>
      <p:ext uri="{BB962C8B-B14F-4D97-AF65-F5344CB8AC3E}">
        <p14:creationId xmlns:p14="http://schemas.microsoft.com/office/powerpoint/2010/main" val="2100851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7190" y="2269901"/>
            <a:ext cx="10018713" cy="1752599"/>
          </a:xfrm>
        </p:spPr>
        <p:txBody>
          <a:bodyPr/>
          <a:lstStyle/>
          <a:p>
            <a:r>
              <a:rPr lang="ru-RU" dirty="0" smtClean="0"/>
              <a:t>Спасибо за внимание!</a:t>
            </a:r>
            <a:endParaRPr lang="ru-RU" dirty="0"/>
          </a:p>
        </p:txBody>
      </p:sp>
    </p:spTree>
    <p:extLst>
      <p:ext uri="{BB962C8B-B14F-4D97-AF65-F5344CB8AC3E}">
        <p14:creationId xmlns:p14="http://schemas.microsoft.com/office/powerpoint/2010/main" val="5835120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Параллакс</Template>
  <TotalTime>19</TotalTime>
  <Words>255</Words>
  <Application>Microsoft Office PowerPoint</Application>
  <PresentationFormat>Широкоэкранный</PresentationFormat>
  <Paragraphs>14</Paragraphs>
  <Slides>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9</vt:i4>
      </vt:variant>
    </vt:vector>
  </HeadingPairs>
  <TitlesOfParts>
    <vt:vector size="12" baseType="lpstr">
      <vt:lpstr>Arial</vt:lpstr>
      <vt:lpstr>Corbel</vt:lpstr>
      <vt:lpstr>Параллакс</vt:lpstr>
      <vt:lpstr>Надстройка и перемещение зданий </vt:lpstr>
      <vt:lpstr>Передвижка зданий</vt:lpstr>
      <vt:lpstr>Совокупность инженерно-технических и строительных работ, проводимых с целью изменения местоположения строений.</vt:lpstr>
      <vt:lpstr>Перемещение из одного места в другое может производиться одним из двух основных способов: путём разборки объекта и его сборки в пункте назначения, или же путём транспортировки объекта целиком.</vt:lpstr>
      <vt:lpstr>Презентация PowerPoint</vt:lpstr>
      <vt:lpstr>Презентация PowerPoint</vt:lpstr>
      <vt:lpstr>Передвижение здания «Гильдебранд» с помощью паровой тяги. Германская карточка 1900 года.</vt:lpstr>
      <vt:lpstr>Передвижка Саввинского подворья на Тверской (Горького) улице (бывш. дом 24, ныне во дворе дома 6).</vt:lpstr>
      <vt:lpstr>Спасибо за внимание!</vt:lpstr>
    </vt:vector>
  </TitlesOfParts>
  <Company>AEKA Production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Надстройка и перемещение зданий</dc:title>
  <dc:creator>Ayaulym Bauyedimova</dc:creator>
  <cp:lastModifiedBy>RePack by Diakov</cp:lastModifiedBy>
  <cp:revision>4</cp:revision>
  <dcterms:created xsi:type="dcterms:W3CDTF">2014-11-24T15:43:47Z</dcterms:created>
  <dcterms:modified xsi:type="dcterms:W3CDTF">2020-10-27T05:46:00Z</dcterms:modified>
</cp:coreProperties>
</file>